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1A460C-4A59-4C8A-AE1E-8AB7FD73D2D0}" type="datetimeFigureOut">
              <a:rPr lang="it-IT" smtClean="0"/>
              <a:pPr/>
              <a:t>09/01/2015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C1D19C-8247-4E34-9106-0CE441E392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Come individuare il momento in cui i docenti di religione hanno diritto alla valutazione dei servizi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1997/98  - </a:t>
            </a:r>
            <a:r>
              <a:rPr lang="it-IT" dirty="0" err="1" smtClean="0"/>
              <a:t>S.T.per</a:t>
            </a:r>
            <a:r>
              <a:rPr lang="it-IT" dirty="0" smtClean="0"/>
              <a:t> oltre 180 giorni – h.15</a:t>
            </a:r>
          </a:p>
          <a:p>
            <a:pPr>
              <a:lnSpc>
                <a:spcPct val="80000"/>
              </a:lnSpc>
            </a:pPr>
            <a:r>
              <a:rPr lang="it-IT" dirty="0" err="1" smtClean="0"/>
              <a:t>A.sc.</a:t>
            </a:r>
            <a:r>
              <a:rPr lang="it-IT" dirty="0" smtClean="0"/>
              <a:t> 1998/99 –  </a:t>
            </a:r>
            <a:r>
              <a:rPr lang="it-IT" dirty="0" err="1" smtClean="0"/>
              <a:t>S.T.</a:t>
            </a:r>
            <a:r>
              <a:rPr lang="it-IT" dirty="0" smtClean="0"/>
              <a:t> per oltre 180 giorni – h.17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1999/2000 – </a:t>
            </a:r>
            <a:r>
              <a:rPr lang="it-IT" dirty="0" err="1" smtClean="0"/>
              <a:t>I.A.</a:t>
            </a:r>
            <a:r>
              <a:rPr lang="it-IT" dirty="0" smtClean="0"/>
              <a:t> ore settimanali  17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2000/2001 – </a:t>
            </a:r>
            <a:r>
              <a:rPr lang="it-IT" dirty="0" err="1" smtClean="0"/>
              <a:t>I.A.</a:t>
            </a:r>
            <a:r>
              <a:rPr lang="it-IT" dirty="0" smtClean="0"/>
              <a:t> ore settimanali 10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2001/2002 – </a:t>
            </a:r>
            <a:r>
              <a:rPr lang="it-IT" dirty="0" err="1" smtClean="0"/>
              <a:t>I.A.ore</a:t>
            </a:r>
            <a:r>
              <a:rPr lang="it-IT" dirty="0" smtClean="0"/>
              <a:t> settimanali 16 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2002/2003 – </a:t>
            </a:r>
            <a:r>
              <a:rPr lang="it-IT" dirty="0" err="1" smtClean="0"/>
              <a:t>I.A.</a:t>
            </a:r>
            <a:r>
              <a:rPr lang="it-IT" dirty="0" smtClean="0"/>
              <a:t> ore settimanali 12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2003/2004 – </a:t>
            </a:r>
            <a:r>
              <a:rPr lang="it-IT" dirty="0" err="1" smtClean="0"/>
              <a:t>I.A.</a:t>
            </a:r>
            <a:r>
              <a:rPr lang="it-IT" dirty="0" smtClean="0"/>
              <a:t> ore settimanali 15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it-IT" dirty="0" err="1" smtClean="0"/>
              <a:t>A.sc.</a:t>
            </a:r>
            <a:r>
              <a:rPr lang="it-IT" dirty="0" smtClean="0"/>
              <a:t> 2004/2005 – </a:t>
            </a:r>
            <a:r>
              <a:rPr lang="it-IT" dirty="0" err="1" smtClean="0"/>
              <a:t>I.A.</a:t>
            </a:r>
            <a:r>
              <a:rPr lang="it-IT" dirty="0" smtClean="0"/>
              <a:t> – ore settimanali 17 per ragioni strutturali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Come individuare il momento in cui i docenti di religione hanno diritto alla valutazione dei servizi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riconoscimento dei servizi decorre dal 1/9/2004 – perché solo a tale data si trova ad avere tutte le condizioni previste dall’art. 53 ultimo comma della legge 312/80 e dall’art. 3 comma 7 del D.P.R. 399/1988 (1) almeno un quadriennio di servizio; 2) l’orario cattedra o ridotto per ragioni strutturali; 3) il titolo di studio.).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Come individuare il momento in cui i docenti di religione hanno diritto alla valutazione dei servizi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it-IT" dirty="0" smtClean="0"/>
              <a:t>Allorché si matura il diritto alla valutazione dei servizi si valutano:</a:t>
            </a:r>
          </a:p>
          <a:p>
            <a:pPr>
              <a:buBlip>
                <a:blip r:embed="rId2"/>
              </a:buBlip>
            </a:pPr>
            <a:r>
              <a:rPr lang="it-IT" dirty="0" smtClean="0"/>
              <a:t>Tutti i servizi prestati come insegnanti di religione cattolica nelle scuole statali dall’anno scolastico 1961/62, purché prestati per la durata prevista al momento della prestazione (si valutano anche i servizi prestati come supplenti temporanei)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smtClean="0"/>
              <a:t>Come individuare il momento in cui i docenti di religione hanno diritto alla valutazione dei servizi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 caso si esame dal 1/9/2004 si valutano quindi anni 7 di cui anni 6 ai fini giuridici ed economici ed anni 1 ai soli fini economici ( gli anni scolastici 1997/98 e 1998/99 prestati come supplenti temporanei per oltre 180 giorni sono, quindi, riconoscibili).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304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Universo</vt:lpstr>
      <vt:lpstr>Come individuare il momento in cui i docenti di religione hanno diritto alla valutazione dei servizi</vt:lpstr>
      <vt:lpstr>Come individuare il momento in cui i docenti di religione hanno diritto alla valutazione dei servizi</vt:lpstr>
      <vt:lpstr>Come individuare il momento in cui i docenti di religione hanno diritto alla valutazione dei servizi</vt:lpstr>
      <vt:lpstr>Come individuare il momento in cui i docenti di religione hanno diritto alla valutazione dei servizi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individuare il momento in cui i docenti di religione hanno diritto alla valutazione dei servizi</dc:title>
  <dc:creator>Ciaschini</dc:creator>
  <cp:lastModifiedBy>Ciaschini</cp:lastModifiedBy>
  <cp:revision>1</cp:revision>
  <dcterms:created xsi:type="dcterms:W3CDTF">2013-02-08T17:47:45Z</dcterms:created>
  <dcterms:modified xsi:type="dcterms:W3CDTF">2015-01-09T15:43:26Z</dcterms:modified>
</cp:coreProperties>
</file>